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92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37" autoAdjust="0"/>
    <p:restoredTop sz="94660"/>
  </p:normalViewPr>
  <p:slideViewPr>
    <p:cSldViewPr snapToGrid="0">
      <p:cViewPr varScale="1">
        <p:scale>
          <a:sx n="85" d="100"/>
          <a:sy n="85" d="100"/>
        </p:scale>
        <p:origin x="40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F3573B8-21E5-4B45-B6F2-BAB16C59F4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2697ADF-A8EA-414A-97AD-EE8C8A6EFA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3DD3015-7E3B-45C9-B7F9-3D32971EF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095DA-D935-4F72-92C0-8108B648FB0F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BC35737-7DFB-4973-8474-6418ED121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2E462AD-DA0C-40CA-996F-3C88F7BE6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2F4D4-6D4D-4369-926D-A15E223421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570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4AEF71-B950-469B-A1DC-469425D83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9AB1D1F-1B0C-4AE6-BDFF-11DDFE8BED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E7099C6-B4A3-4410-852E-AB310A087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095DA-D935-4F72-92C0-8108B648FB0F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8C063B0-C353-4E6B-B2B0-1438E2D9E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050691B-7640-461C-A369-B68781DA4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2F4D4-6D4D-4369-926D-A15E223421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73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2BBC0239-A35D-497B-B82E-CC417A8A0D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71B96F6-9721-412C-B543-918F21E346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28AFF98-0C13-4102-8EE4-1CC05CBD1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095DA-D935-4F72-92C0-8108B648FB0F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19EB595-95D5-42BC-A641-D77603ED7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B4F1A84-DD42-41CA-A57B-F9CCBD606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2F4D4-6D4D-4369-926D-A15E223421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038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EC5149-F511-4846-963D-F95DB6785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AA2702B-2E6D-4869-8699-D980AD5BC0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44323C7-7BDB-4368-B09F-2EF502AA2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095DA-D935-4F72-92C0-8108B648FB0F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FF99BF4-D3C8-4CF4-948B-1110BC258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9AC091D-66A3-4C66-AC92-7B6A37DA8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2F4D4-6D4D-4369-926D-A15E223421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3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FEF1DF5-AB7E-47E7-8B8A-5CBE4F201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50F5B69-07BE-4D1B-B6ED-D60DAA778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95A5132-7A89-45C5-B666-2BAB8ABC1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095DA-D935-4F72-92C0-8108B648FB0F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69D6871-1AE7-46D5-8194-57A0D80F7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98438AF-B351-4CC7-9DEB-4B8836EC4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2F4D4-6D4D-4369-926D-A15E223421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072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6404AD0-3CC3-4B79-9BBD-0AEE9D93C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227E87B-333D-4099-AF3E-E42E8A515A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B8035EF-802A-4D6F-A0A7-56B2AA3AA6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3D59DC4-FD2B-4AEB-8A4E-D6C0A7D71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095DA-D935-4F72-92C0-8108B648FB0F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FC41223-0076-4F51-8C2D-E995DEC32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0F2847A-BAB6-4471-BB70-71911FF4D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2F4D4-6D4D-4369-926D-A15E223421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589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6E55AC-3AF6-4BEF-BD22-CBB26E0AB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BD105A0-5BE8-41D7-A01F-2A6B9E751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3D167CB-23E0-460C-9F56-2BD852B0EA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A9E0A88-1EAF-40FF-BA64-13A3BC3F3C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DBB3F0ED-5058-40CB-A846-3200DEEB6C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F2B9564A-B258-41E3-9B12-9F0603489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095DA-D935-4F72-92C0-8108B648FB0F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9C3BDD7E-7F55-4C33-80C6-114432E0A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AA624039-8AE3-481A-B869-95F7EC4B6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2F4D4-6D4D-4369-926D-A15E223421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967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A2074F3-84A7-45F6-8C31-0302ADA96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CE19FEA-2E58-4BBA-84B1-3C7CC57CC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095DA-D935-4F72-92C0-8108B648FB0F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8DC52518-FB32-45CD-9F61-5FFFA963B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5190D43-A3E4-4A7E-8D71-200000369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2F4D4-6D4D-4369-926D-A15E223421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708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395110B7-FEBA-4566-A70E-18660EBF4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095DA-D935-4F72-92C0-8108B648FB0F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5041FB5D-ADA3-4C07-B4AC-9ECAE1FCF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1D453DE-16BA-43F0-8167-5A224A260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2F4D4-6D4D-4369-926D-A15E223421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314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1DC853-ADA5-4D8C-9C16-393E65D9E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4005AE9-A95C-4544-A676-A2C8B9F12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75FF377-87CD-4D93-9D4C-77A419836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1B4564F-D7F0-4DD9-A24D-8893D1DF5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095DA-D935-4F72-92C0-8108B648FB0F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6A75E0D-28A9-40B9-97F8-B1CB121DB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62E8335-FF8E-475A-A56F-509AFE35A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2F4D4-6D4D-4369-926D-A15E223421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846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61076BB-7104-48B3-B4F5-1D69BAA23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EF993322-48F5-41F5-AE4B-FAE7AEB608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3561297-6B9B-48AD-B5E3-503044823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E9EC52B-3D44-495E-807D-4B04661CD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095DA-D935-4F72-92C0-8108B648FB0F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7DB52A4-2FDC-415B-9CA7-AB4DB7513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EEA3725-94AC-48F8-97C0-82A3538A0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2F4D4-6D4D-4369-926D-A15E223421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334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C4085A8-F3E0-432E-BE6F-92C19BAA3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9EDF683-FC94-4CC4-94CF-4081DB035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031BBE5-49AC-4A86-966A-8CB9BAE9B5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095DA-D935-4F72-92C0-8108B648FB0F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FF0FF31-B694-4F9D-87FE-083D84357D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8F9301B-4635-4681-B2EC-80CB0C7344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2F4D4-6D4D-4369-926D-A15E223421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5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F:\&#1042;&#1080;&#1090;&#1072;\&#1089;&#1083;&#1072;&#1081;&#1076;&#1099;\&#1044;&#1077;&#1084;&#1077;&#1085;&#1090;&#1100;&#1077;&#1074;&#1072;%20&#1042;&#1059;&#1047;\&#1075;&#1086;&#1090;&#1086;&#1074;&#1086;&#1077;\videoplayback.mp4" TargetMode="External"/><Relationship Id="rId1" Type="http://schemas.microsoft.com/office/2007/relationships/media" Target="file:///F:\&#1042;&#1080;&#1090;&#1072;\&#1089;&#1083;&#1072;&#1081;&#1076;&#1099;\&#1044;&#1077;&#1084;&#1077;&#1085;&#1090;&#1100;&#1077;&#1074;&#1072;%20&#1042;&#1059;&#1047;\&#1075;&#1086;&#1090;&#1086;&#1074;&#1086;&#1077;\videoplayback.mp4" TargetMode="Externa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F:\&#1042;&#1080;&#1090;&#1072;\&#1089;&#1083;&#1072;&#1081;&#1076;&#1099;\&#1044;&#1077;&#1084;&#1077;&#1085;&#1090;&#1100;&#1077;&#1074;&#1072;%20&#1042;&#1059;&#1047;\&#1075;&#1086;&#1090;&#1086;&#1074;&#1086;&#1077;\videoplayback%20(1).mp4" TargetMode="External"/><Relationship Id="rId1" Type="http://schemas.microsoft.com/office/2007/relationships/media" Target="file:///F:\&#1042;&#1080;&#1090;&#1072;\&#1089;&#1083;&#1072;&#1081;&#1076;&#1099;\&#1044;&#1077;&#1084;&#1077;&#1085;&#1090;&#1100;&#1077;&#1074;&#1072;%20&#1042;&#1059;&#1047;\&#1075;&#1086;&#1090;&#1086;&#1074;&#1086;&#1077;\videoplayback%20(1).mp4" TargetMode="Externa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F:\&#1042;&#1080;&#1090;&#1072;\&#1089;&#1083;&#1072;&#1081;&#1076;&#1099;\&#1044;&#1077;&#1084;&#1077;&#1085;&#1090;&#1100;&#1077;&#1074;&#1072;%20&#1042;&#1059;&#1047;\&#1075;&#1086;&#1090;&#1086;&#1074;&#1086;&#1077;\11.mp4" TargetMode="External"/><Relationship Id="rId1" Type="http://schemas.microsoft.com/office/2007/relationships/media" Target="file:///F:\&#1042;&#1080;&#1090;&#1072;\&#1089;&#1083;&#1072;&#1081;&#1076;&#1099;\&#1044;&#1077;&#1084;&#1077;&#1085;&#1090;&#1100;&#1077;&#1074;&#1072;%20&#1042;&#1059;&#1047;\&#1075;&#1086;&#1090;&#1086;&#1074;&#1086;&#1077;\11.mp4" TargetMode="Externa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30C4752-DF84-4A09-AC23-D5AEEAA4E8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74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97D1CC9-C788-45D4-8380-28D157F49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17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540A4C1-4623-464A-BE2F-5CCC1A2A18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367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6535868-6AC2-4DAD-976F-BE59E23D4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596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95C369C-1A83-45ED-8C57-1C1368D1CF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675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CEA34F8-C275-4066-BCBE-E2E638AFA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70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E51D8F7-56EF-45FC-8112-4AFB450D45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71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  <a:extLst>
              <a:ext uri="{FF2B5EF4-FFF2-40B4-BE49-F238E27FC236}">
                <a16:creationId xmlns:a16="http://schemas.microsoft.com/office/drawing/2014/main" xmlns="" id="{B440959A-A195-48B6-9027-6A883F3A57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1920" y="0"/>
            <a:ext cx="12759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78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9B3F32B-7620-4674-9C31-B0677B257E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306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EABFC42-DD95-45A0-9535-CE890CE90A5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videoplayback (1)">
            <a:hlinkClick r:id="" action="ppaction://media"/>
            <a:extLst>
              <a:ext uri="{FF2B5EF4-FFF2-40B4-BE49-F238E27FC236}">
                <a16:creationId xmlns:a16="http://schemas.microsoft.com/office/drawing/2014/main" xmlns="" id="{8CFD779E-707A-406E-A146-2264C838E1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520" y="-594360"/>
            <a:ext cx="10627360" cy="797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15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F179A9D-46F1-4B07-B97E-42C51B124F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587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722B62B-D3FB-45A4-BE9A-3F9AB0D29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441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8BC55FF-C8EB-45F8-BA21-861183C784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63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D2435176-6A1C-4247-BC66-96B34914A72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videoplayback (3)">
            <a:hlinkClick r:id="" action="ppaction://media"/>
            <a:extLst>
              <a:ext uri="{FF2B5EF4-FFF2-40B4-BE49-F238E27FC236}">
                <a16:creationId xmlns:a16="http://schemas.microsoft.com/office/drawing/2014/main" xmlns="" id="{AC8DE708-9E93-4D29-8671-D610D4B113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4901" y="-6824"/>
            <a:ext cx="9153099" cy="686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88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9E987A4-EE29-45D7-99DA-43950167C2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9845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2ACE2E9-80A2-437B-9A1A-F589AC6BC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540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9543E6F-9F72-4716-88A5-1AC5064DE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7168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F730DB8-B843-4D5E-BDE8-61B5BFA7D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525C71A-5FBE-489C-8FA6-9F0BEA7A8B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7251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7052910-79D7-4EB2-A719-1CFD459B7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16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771744B-1298-4534-80DE-589D75BF0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8672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D1F8618-2FF7-4EB8-B5A3-0EED61793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927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BF01E55-64A2-43C8-8F93-C21007499E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F3398FA-11F4-4201-81AC-263D25B01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859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A6D104C-F026-44B4-B6FE-0EDBA8083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722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8BD73E9-ECBC-4A4C-A414-05AE8848D4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8057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D61197C-3119-4D91-9075-0F7FB45867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181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38FC905-D7BF-435E-B6A7-2D73BEBEBE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5813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8E9411C-1910-4381-AA2B-1AE47A363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2765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1">
            <a:hlinkClick r:id="" action="ppaction://media"/>
            <a:extLst>
              <a:ext uri="{FF2B5EF4-FFF2-40B4-BE49-F238E27FC236}">
                <a16:creationId xmlns:a16="http://schemas.microsoft.com/office/drawing/2014/main" xmlns="" id="{24A061C3-EDF1-476F-B1E9-680ED4586C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34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08C57E0-9868-4D77-91C0-BE0AB0257B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15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27EB73A-8635-4905-A3D8-027C8ACF53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800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9F72C96-76CC-4B31-8663-5B2EE2103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563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9D3C565-1A27-486F-9337-E576028D50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8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0D081DA-921D-4B7E-AF0E-4B453E49FF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33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0ABCEAA-98A4-416B-9A7C-596930FC1E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7912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0</Words>
  <Application>Microsoft Office PowerPoint</Application>
  <PresentationFormat>Широкоэкранный</PresentationFormat>
  <Paragraphs>0</Paragraphs>
  <Slides>34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Designer-BAUER</dc:creator>
  <cp:lastModifiedBy>User</cp:lastModifiedBy>
  <cp:revision>7</cp:revision>
  <dcterms:created xsi:type="dcterms:W3CDTF">2022-09-26T12:21:48Z</dcterms:created>
  <dcterms:modified xsi:type="dcterms:W3CDTF">2022-10-12T08:14:31Z</dcterms:modified>
</cp:coreProperties>
</file>