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56A3"/>
    <a:srgbClr val="233C97"/>
    <a:srgbClr val="64308F"/>
    <a:srgbClr val="73C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9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1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7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1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7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7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7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3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D8D2-1128-4B35-82C5-6265BD5AD31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2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9" t="546" r="588" b="7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" y="0"/>
            <a:ext cx="122029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98516" y="1862051"/>
            <a:ext cx="3965171" cy="381554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A56A3"/>
                </a:solidFill>
              </a:rPr>
              <a:t>По всем вопросам прошу обращаться к персональному менеджеру Сбербанка</a:t>
            </a:r>
          </a:p>
          <a:p>
            <a:endParaRPr lang="ru-RU" sz="2400" b="1" dirty="0" smtClean="0">
              <a:solidFill>
                <a:srgbClr val="8A56A3"/>
              </a:solidFill>
            </a:endParaRPr>
          </a:p>
          <a:p>
            <a:r>
              <a:rPr lang="ru-RU" sz="2400" b="1" dirty="0" smtClean="0">
                <a:solidFill>
                  <a:srgbClr val="8A56A3"/>
                </a:solidFill>
              </a:rPr>
              <a:t>Чинчевая Ирина</a:t>
            </a:r>
            <a:endParaRPr lang="ru-RU" sz="2400" b="1" dirty="0" smtClean="0">
              <a:solidFill>
                <a:srgbClr val="8A56A3"/>
              </a:solidFill>
            </a:endParaRPr>
          </a:p>
          <a:p>
            <a:r>
              <a:rPr lang="ru-RU" sz="2400" b="1" dirty="0" smtClean="0">
                <a:solidFill>
                  <a:srgbClr val="8A56A3"/>
                </a:solidFill>
              </a:rPr>
              <a:t>тел. </a:t>
            </a:r>
            <a:r>
              <a:rPr lang="ru-RU" sz="2400" b="1" dirty="0">
                <a:solidFill>
                  <a:srgbClr val="8A56A3"/>
                </a:solidFill>
              </a:rPr>
              <a:t>8-950-082-2672</a:t>
            </a:r>
            <a:endParaRPr lang="ru-RU" sz="2400" b="1" dirty="0" smtClean="0">
              <a:solidFill>
                <a:srgbClr val="8A56A3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88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Белогорцев Эдуард Юрьевич</dc:creator>
  <cp:lastModifiedBy>Михеева Анастасия Александровна</cp:lastModifiedBy>
  <cp:revision>6</cp:revision>
  <dcterms:created xsi:type="dcterms:W3CDTF">2024-03-12T14:49:57Z</dcterms:created>
  <dcterms:modified xsi:type="dcterms:W3CDTF">2024-05-27T09:34:17Z</dcterms:modified>
</cp:coreProperties>
</file>